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is described as a safe harbour where family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Nezha feels lonely,his parents’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gives him courage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exciting action scenes and emotional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动情的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moments,viewers learn home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find trust and forgiveness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967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40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6409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句意：通过激动人心的动作场面和令人动情的时刻，观众了解到家是我们找到信任和宽恕的地方。分析句子结构可知，空处引导表语从句；根据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“home is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find trust and forgiveness”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的语境并结合首字母提示可知，此处指家是我们找到信任和宽恕的地方，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的地方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42678" y="3083130"/>
            <a:ext cx="9821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where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7353" y="1772816"/>
            <a:ext cx="11479349" cy="3240360"/>
          </a:xfrm>
          <a:prstGeom prst="rect">
            <a:avLst/>
          </a:prstGeom>
        </p:spPr>
      </p:pic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Through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 action scenes and emotional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动情的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moments,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viewers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forgiveness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激动人心的动作场面和令人动情的时刻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观众了解到家是我们找到信任和宽恕的地方。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where we find trust and forgiveness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we find trust and forgiveness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是表语从句。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分析.eps" descr="id:2147487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0481" y="4068446"/>
            <a:ext cx="733425" cy="22606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855" y="2950822"/>
            <a:ext cx="786330" cy="23451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971" y="1762817"/>
            <a:ext cx="1793673" cy="337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 teenagers can learn important lessons from this film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Nezha,we might sometimes disagree with our parents,but we know that their care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 family love stays strong even during hard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wonderful movie helps us appreciate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own families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996952"/>
            <a:ext cx="218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4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41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2900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句意：像哪吒一样，我们有时可能会与父母意见相左，但我们知道他们的关心永远不会消失。根据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might sometimes disagree with our parents, but we know that their care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disappears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消失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的语境并结合首字母提示可知，此处句意发生了转折，指即使有分歧，爱依然存在，永远不会消失，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4646" y="3001839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never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 teenagers can learn important lessons from this film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Nezha,we might sometimes disagree with our parents,but we know that their care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 family love stays strong even during hard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wonderful movie helps us appreciate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own families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996952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4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42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34566" y="349501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句意：真正的家庭之爱即使在困难时期也会保持坚固。根据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“True family love stays strong even during hard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的语境并结合首字母提示可知，此处指真正的家庭之爱即使在困难时期也会保持坚固，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 times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困难时期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4646" y="3013085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times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主要通过《哪吒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》来讲述家庭之间的爱。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046" y="908720"/>
            <a:ext cx="10640319" cy="1102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34566" y="4509120"/>
            <a:ext cx="1148584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句意：主人公哪吒在探索家庭真谛的同时，与强大的魔鬼作战。根据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main character,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Nezha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fights against a powerful demon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魔鬼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discovering the true meaning of family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的语境并结合首字母提示可知，此处指哪吒在探索家庭真谛的同时，与强大的魔鬼作战，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while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while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51748"/>
            <a:ext cx="11485848" cy="2897332"/>
          </a:xfrm>
        </p:spPr>
        <p:txBody>
          <a:bodyPr/>
          <a:lstStyle/>
          <a:p>
            <a:pPr indent="612140" algn="ctr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阅读下面短文，根据语境和首字母提示，在横线上填入一个恰当的词，使短文意思完整、行文连贯。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 tells a touching story about family bonds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纽带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personal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growth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character,Nezha,fights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a powerful demon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魔鬼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discovering the true meaning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argues with his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parents,he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gradually understands their deep love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 experiences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0990" y="764704"/>
            <a:ext cx="3848056" cy="45767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9784" y="4077072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33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26654" y="4107850"/>
            <a:ext cx="8274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while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 bwMode="auto">
          <a:xfrm>
            <a:off x="360854" y="4492093"/>
            <a:ext cx="1148584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句意：虽然他经常和父母吵架，但他通过艰难的经历逐渐理解了父母深深的爱。根据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“Though he often argues with his parents, he gradually understands their deep love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 experiences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的语境并结合首字母提示可知，此处指通过艰难的经历逐渐理解了他们深深的爱，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01637"/>
          </a:xfrm>
        </p:spPr>
        <p:txBody>
          <a:bodyPr/>
          <a:lstStyle/>
          <a:p>
            <a:pPr indent="612140"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阅读下面短文，根据语境和首字母提示，在横线上填入一个恰当的词，使短文意思完整、行文连贯。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 tells a touching story about family bonds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纽带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personal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character,Nezha,fights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a powerful demon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魔鬼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discovering the true meaning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argues with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gradually understands their deep love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 experiences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9784" y="4077072"/>
            <a:ext cx="218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34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en-US" altLang="zh-CN" sz="2400" b="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 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26654" y="4030428"/>
            <a:ext cx="1240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through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shows different family relationships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Nezha’s father Li Jing tries to protect his son at all costs,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Nezha makes mistakes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mother teaches him to face challenges bravely,showing that parents’ guidance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 children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strongest bond between family members becomes their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 against darkness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780928"/>
            <a:ext cx="21852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35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35292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句意：哪吒的父亲李靖不惜一切代价保护他的儿子，即使哪吒犯了错误。根据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Nezha’s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 Li Jing tries to protect his son at all costs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mistakes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的语境并结合首字母提示可知，此处指哪吒的父亲不惜一切代价保护他的儿子，即使哪吒犯了错误，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甚至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2842483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even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shows different family relationships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Nezha’s father Li Jing tries to protect his son at all costs,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Nezha makes mistakes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mother teaches him to face challenges bravely,showing that parents’ guidance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 children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strongest bond between family members becomes their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 against darkness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852936"/>
            <a:ext cx="21852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4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36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42900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句意：他的母亲教导他勇敢地面对挑战，这表明父母的指导有助于孩子的成长。根据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mother teaches him to face challenges bravely, showing that parents’ guidance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教导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 children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的语境并结合首字母提示可知，此处指父母的指导有助于孩子的成长，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帮某人做某事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，是固定搭配，所以此处用动词原形。故填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4646" y="2912579"/>
            <a:ext cx="845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grow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shows different family relationships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Nezha’s father Li Jing tries to protect his son at all costs,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Nezha makes mistakes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mother teaches him to face challenges bravely,showing that parents’ guidance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 children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strongest bond between family members becomes their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 against darkness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852936"/>
            <a:ext cx="21852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4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37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/>
          <p:nvPr/>
        </p:nvSpPr>
        <p:spPr bwMode="auto">
          <a:xfrm>
            <a:off x="360854" y="335292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句意：家庭成员之间最牢固的纽带成为他们对抗黑暗的最大力量。根据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strongest bond between family members becomes their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 against darkness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的语境并结合首字母提示可知，此处指家人之间最牢固的纽带成为他们对抗黑暗的最大力量，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大的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，此处用最高级形式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greatest,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2004" y="2903306"/>
            <a:ext cx="1221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greatest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is described as a safe harbour where family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Nezha feels lonely,his parents’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gives him courage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exciting action scenes and emotional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动情的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moments,viewers learn home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find trust and forgiveness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967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357301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句意：家庭被描述为家庭成员相互支持的安全港。根据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“Family is described as a safe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harbour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family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support each other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的语境并结合首字母提示可知，此处指家庭成员相互支持，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，在从句中作主语；根据谓语动词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“support”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可知，此处用复数形式。故填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96666" y="3111351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members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is described as a safe harbour where family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Nezha feels lonely,his parents’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gives him courage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exciting action scenes and emotional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动情的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moments,viewers learn home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find trust and forgiveness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967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6169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句意：当哪吒感到孤独时，父母无尽的爱给了他勇气。根据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feels lonely, his parents’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gives him courage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的语境并结合首字母提示可知，此处指父母无尽的爱给予哪吒勇气，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endless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无穷无尽的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endless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8662" y="3121746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endless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5541</Words>
  <Application>WPS 演示</Application>
  <PresentationFormat>自定义</PresentationFormat>
  <Paragraphs>94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0D660F6CDA174E3194E0DF637FB323B4_12</vt:lpwstr>
  </property>
</Properties>
</file>